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6C8A-DD89-413B-9F02-A8B5BD432DDC}" type="datetimeFigureOut">
              <a:rPr kumimoji="1" lang="ja-JP" altLang="en-US" smtClean="0"/>
              <a:t>2017/4/3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9D6E2-4AD4-4DA9-9B21-C0C67D924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4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D6E2-4AD4-4DA9-9B21-C0C67D9248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7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E28F56-DDC4-4B69-A4D7-0FFA65AF329A}" type="datetimeFigureOut">
              <a:rPr kumimoji="1" lang="ja-JP" altLang="en-US" smtClean="0"/>
              <a:t>2017/4/3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F070-B9BE-4ED7-AC0E-B4E2F0A8B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27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53336"/>
            <a:ext cx="9144000" cy="40466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9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69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985"/>
            <a:ext cx="9144000" cy="64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3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0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5" y="10269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3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1"/>
            <a:ext cx="916004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4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0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898" cy="64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8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" y="0"/>
            <a:ext cx="9130258" cy="64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3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7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" y="16371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9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画面に合わせる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鹿野由利子</cp:lastModifiedBy>
  <cp:revision>5</cp:revision>
  <dcterms:created xsi:type="dcterms:W3CDTF">2017-03-31T08:37:00Z</dcterms:created>
  <dcterms:modified xsi:type="dcterms:W3CDTF">2017-04-03T07:29:39Z</dcterms:modified>
</cp:coreProperties>
</file>